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8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FFD7-9C19-4890-A9F6-FE37BC1532E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FE46-6B12-43D6-8B1D-F8B345B4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Completed 400.225 </a:t>
            </a:r>
            <a:r>
              <a:rPr lang="en-US" dirty="0" err="1" smtClean="0"/>
              <a:t>m.Long</a:t>
            </a:r>
            <a:r>
              <a:rPr lang="en-US" dirty="0" smtClean="0"/>
              <a:t> PC Girder Bridge on </a:t>
            </a:r>
            <a:r>
              <a:rPr lang="en-US" dirty="0" err="1" smtClean="0"/>
              <a:t>Amaitara</a:t>
            </a:r>
            <a:r>
              <a:rPr lang="en-US" dirty="0" smtClean="0"/>
              <a:t>- </a:t>
            </a:r>
            <a:r>
              <a:rPr lang="en-US" dirty="0" err="1" smtClean="0"/>
              <a:t>Agradigon</a:t>
            </a:r>
            <a:r>
              <a:rPr lang="en-US" dirty="0" smtClean="0"/>
              <a:t> Road over </a:t>
            </a:r>
            <a:r>
              <a:rPr lang="en-US" dirty="0" err="1" smtClean="0"/>
              <a:t>Atrai</a:t>
            </a:r>
            <a:r>
              <a:rPr lang="en-US" dirty="0" smtClean="0"/>
              <a:t> River under </a:t>
            </a:r>
            <a:r>
              <a:rPr lang="en-US" dirty="0" err="1" smtClean="0"/>
              <a:t>Dhamoirhat</a:t>
            </a:r>
            <a:r>
              <a:rPr lang="en-US" dirty="0" smtClean="0"/>
              <a:t> </a:t>
            </a:r>
            <a:r>
              <a:rPr lang="en-US" dirty="0" err="1" smtClean="0"/>
              <a:t>upazila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96687"/>
            <a:ext cx="4648200" cy="29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2015-05-02T16:17:32Z</dcterms:created>
  <dcterms:modified xsi:type="dcterms:W3CDTF">2015-05-02T16:25:47Z</dcterms:modified>
</cp:coreProperties>
</file>