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DEAB-9D73-4C18-9C02-FE5BFE705F43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59141-1227-4586-BB88-94D5EBFF49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400" y="1447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Chief Engineer</a:t>
            </a:r>
            <a:endParaRPr lang="en-US" sz="1200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191794" y="2056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81400" y="2209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Addl</a:t>
            </a:r>
            <a:r>
              <a:rPr lang="en-US" sz="1200" dirty="0" smtClean="0"/>
              <a:t> Chief Engineer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229894" y="2932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81400" y="31242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Superintending Engineer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4229894" y="3694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581400" y="38862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Project Director</a:t>
            </a:r>
          </a:p>
          <a:p>
            <a:pPr algn="ctr"/>
            <a:r>
              <a:rPr lang="en-US" sz="1100" dirty="0" smtClean="0"/>
              <a:t>Supported by DPD, </a:t>
            </a:r>
            <a:r>
              <a:rPr lang="en-US" sz="1100" dirty="0" err="1" smtClean="0"/>
              <a:t>SrAE</a:t>
            </a:r>
            <a:r>
              <a:rPr lang="en-US" sz="1100" dirty="0" smtClean="0"/>
              <a:t>, AE, SAE and staffs</a:t>
            </a:r>
            <a:endParaRPr lang="en-US" sz="1100" dirty="0"/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4267200" y="4572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581400" y="47244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Executive Engineers</a:t>
            </a:r>
          </a:p>
          <a:p>
            <a:pPr algn="ctr"/>
            <a:r>
              <a:rPr lang="en-US" sz="1100" dirty="0" smtClean="0"/>
              <a:t>(District Level)</a:t>
            </a:r>
          </a:p>
          <a:p>
            <a:pPr algn="ctr"/>
            <a:r>
              <a:rPr lang="en-US" sz="1100" dirty="0" smtClean="0"/>
              <a:t>Supported by </a:t>
            </a:r>
            <a:r>
              <a:rPr lang="en-US" sz="1100" dirty="0" err="1" smtClean="0"/>
              <a:t>SrAE</a:t>
            </a:r>
            <a:r>
              <a:rPr lang="en-US" sz="1100" dirty="0" smtClean="0"/>
              <a:t> , AE, UE ,SAE and staffs</a:t>
            </a:r>
            <a:endParaRPr lang="en-US" sz="1100" dirty="0"/>
          </a:p>
        </p:txBody>
      </p:sp>
      <p:cxnSp>
        <p:nvCxnSpPr>
          <p:cNvPr id="27" name="Straight Arrow Connector 26"/>
          <p:cNvCxnSpPr>
            <a:stCxn id="16" idx="3"/>
          </p:cNvCxnSpPr>
          <p:nvPr/>
        </p:nvCxnSpPr>
        <p:spPr>
          <a:xfrm>
            <a:off x="5257800" y="3352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943600" y="3048000"/>
            <a:ext cx="152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Superintending Engineer(Region)</a:t>
            </a:r>
            <a:endParaRPr lang="en-US" sz="12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676400" y="5257800"/>
            <a:ext cx="1905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52" idx="2"/>
          </p:cNvCxnSpPr>
          <p:nvPr/>
        </p:nvCxnSpPr>
        <p:spPr>
          <a:xfrm rot="5400000">
            <a:off x="1524397" y="5181203"/>
            <a:ext cx="3040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990600" y="44958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Supervision</a:t>
            </a:r>
            <a:r>
              <a:rPr lang="en-US" dirty="0" smtClean="0"/>
              <a:t> </a:t>
            </a:r>
            <a:r>
              <a:rPr lang="en-US" sz="1200" dirty="0" smtClean="0"/>
              <a:t>Consultants</a:t>
            </a:r>
            <a:endParaRPr lang="en-US" sz="1200" dirty="0"/>
          </a:p>
        </p:txBody>
      </p:sp>
      <p:cxnSp>
        <p:nvCxnSpPr>
          <p:cNvPr id="54" name="Straight Connector 53"/>
          <p:cNvCxnSpPr>
            <a:endCxn id="52" idx="0"/>
          </p:cNvCxnSpPr>
          <p:nvPr/>
        </p:nvCxnSpPr>
        <p:spPr>
          <a:xfrm rot="5400000">
            <a:off x="1524794" y="4343400"/>
            <a:ext cx="3040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21" idx="1"/>
          </p:cNvCxnSpPr>
          <p:nvPr/>
        </p:nvCxnSpPr>
        <p:spPr>
          <a:xfrm>
            <a:off x="1676400" y="4191000"/>
            <a:ext cx="1905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endCxn id="2" idx="1"/>
          </p:cNvCxnSpPr>
          <p:nvPr/>
        </p:nvCxnSpPr>
        <p:spPr>
          <a:xfrm flipV="1">
            <a:off x="2743200" y="1714500"/>
            <a:ext cx="838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1599406" y="2895600"/>
            <a:ext cx="22867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2743200" y="40386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990600" y="22860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Development</a:t>
            </a:r>
            <a:r>
              <a:rPr lang="en-US" dirty="0" smtClean="0"/>
              <a:t> </a:t>
            </a:r>
            <a:r>
              <a:rPr lang="en-US" sz="1200" dirty="0" smtClean="0"/>
              <a:t>Partners</a:t>
            </a:r>
            <a:endParaRPr lang="en-US" sz="1200" dirty="0"/>
          </a:p>
        </p:txBody>
      </p:sp>
      <p:cxnSp>
        <p:nvCxnSpPr>
          <p:cNvPr id="104" name="Straight Arrow Connector 103"/>
          <p:cNvCxnSpPr>
            <a:stCxn id="102" idx="3"/>
          </p:cNvCxnSpPr>
          <p:nvPr/>
        </p:nvCxnSpPr>
        <p:spPr>
          <a:xfrm>
            <a:off x="2286000" y="2590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rot="5400000">
            <a:off x="6019800" y="23622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0800000">
            <a:off x="5181600" y="16764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endCxn id="21" idx="3"/>
          </p:cNvCxnSpPr>
          <p:nvPr/>
        </p:nvCxnSpPr>
        <p:spPr>
          <a:xfrm rot="10800000" flipV="1">
            <a:off x="5334000" y="4191000"/>
            <a:ext cx="1371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30" idx="2"/>
          </p:cNvCxnSpPr>
          <p:nvPr/>
        </p:nvCxnSpPr>
        <p:spPr>
          <a:xfrm rot="5400000" flipH="1" flipV="1">
            <a:off x="6476206" y="3962400"/>
            <a:ext cx="457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endCxn id="16" idx="3"/>
          </p:cNvCxnSpPr>
          <p:nvPr/>
        </p:nvCxnSpPr>
        <p:spPr>
          <a:xfrm rot="10800000">
            <a:off x="5257800" y="3352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</cp:revision>
  <dcterms:created xsi:type="dcterms:W3CDTF">2014-10-20T09:41:08Z</dcterms:created>
  <dcterms:modified xsi:type="dcterms:W3CDTF">2014-10-20T10:31:39Z</dcterms:modified>
</cp:coreProperties>
</file>