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F4C84-EA41-4631-AE27-87604043623B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7FA72-8B1C-4ABC-B7B1-C1B78CA108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1CFDC1-2B64-4143-AF68-67DD1579011B}" type="slidenum">
              <a:rPr lang="en-US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58DA-903B-42AF-AC8E-FC34F08CAC84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F5D0-CE62-44EE-A373-1E1C3A66F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58DA-903B-42AF-AC8E-FC34F08CAC84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F5D0-CE62-44EE-A373-1E1C3A66F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58DA-903B-42AF-AC8E-FC34F08CAC84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F5D0-CE62-44EE-A373-1E1C3A66F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58DA-903B-42AF-AC8E-FC34F08CAC84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F5D0-CE62-44EE-A373-1E1C3A66F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58DA-903B-42AF-AC8E-FC34F08CAC84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F5D0-CE62-44EE-A373-1E1C3A66F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58DA-903B-42AF-AC8E-FC34F08CAC84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F5D0-CE62-44EE-A373-1E1C3A66F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58DA-903B-42AF-AC8E-FC34F08CAC84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F5D0-CE62-44EE-A373-1E1C3A66F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58DA-903B-42AF-AC8E-FC34F08CAC84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F5D0-CE62-44EE-A373-1E1C3A66F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58DA-903B-42AF-AC8E-FC34F08CAC84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F5D0-CE62-44EE-A373-1E1C3A66F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58DA-903B-42AF-AC8E-FC34F08CAC84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F5D0-CE62-44EE-A373-1E1C3A66F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58DA-903B-42AF-AC8E-FC34F08CAC84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0F5D0-CE62-44EE-A373-1E1C3A66F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C58DA-903B-42AF-AC8E-FC34F08CAC84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0F5D0-CE62-44EE-A373-1E1C3A66F1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37628" y="1143000"/>
            <a:ext cx="7240086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0950" tIns="35474" rIns="70950" bIns="35474">
            <a:normAutofit/>
          </a:bodyPr>
          <a:lstStyle/>
          <a:p>
            <a:pPr marL="689792" indent="-66141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en-US" sz="2600" b="1" dirty="0">
              <a:latin typeface="SutonnyMJ" pitchFamily="2" charset="0"/>
              <a:ea typeface="+mn-ea"/>
              <a:cs typeface="SutonnyMJ" pitchFamily="2" charset="0"/>
            </a:endParaRPr>
          </a:p>
        </p:txBody>
      </p:sp>
      <p:sp>
        <p:nvSpPr>
          <p:cNvPr id="57347" name="Rectangle 20"/>
          <p:cNvSpPr>
            <a:spLocks noChangeArrowheads="1"/>
          </p:cNvSpPr>
          <p:nvPr/>
        </p:nvSpPr>
        <p:spPr bwMode="auto">
          <a:xfrm>
            <a:off x="914637" y="5440364"/>
            <a:ext cx="7543386" cy="87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7584" tIns="58793" rIns="117584" bIns="58793">
            <a:spAutoFit/>
          </a:bodyPr>
          <a:lstStyle/>
          <a:p>
            <a:pPr algn="ctr"/>
            <a:r>
              <a:rPr lang="en-GB" sz="3100" dirty="0" err="1">
                <a:latin typeface="Times New Roman" pitchFamily="18" charset="0"/>
              </a:rPr>
              <a:t>Khal</a:t>
            </a:r>
            <a:r>
              <a:rPr lang="en-GB" sz="3100" dirty="0">
                <a:latin typeface="Times New Roman" pitchFamily="18" charset="0"/>
              </a:rPr>
              <a:t> Excavation</a:t>
            </a:r>
          </a:p>
          <a:p>
            <a:pPr algn="ctr"/>
            <a:r>
              <a:rPr lang="en-GB" dirty="0">
                <a:latin typeface="Times New Roman" pitchFamily="18" charset="0"/>
              </a:rPr>
              <a:t>Re excavation of </a:t>
            </a:r>
            <a:r>
              <a:rPr lang="en-GB" dirty="0" err="1">
                <a:latin typeface="Times New Roman" pitchFamily="18" charset="0"/>
              </a:rPr>
              <a:t>Shapla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</a:rPr>
              <a:t>Khal</a:t>
            </a:r>
            <a:r>
              <a:rPr lang="en-GB" dirty="0">
                <a:latin typeface="Times New Roman" pitchFamily="18" charset="0"/>
              </a:rPr>
              <a:t> , </a:t>
            </a:r>
            <a:r>
              <a:rPr lang="en-GB" dirty="0" err="1">
                <a:latin typeface="Times New Roman" pitchFamily="18" charset="0"/>
              </a:rPr>
              <a:t>Upazila</a:t>
            </a:r>
            <a:r>
              <a:rPr lang="en-GB" dirty="0">
                <a:latin typeface="Times New Roman" pitchFamily="18" charset="0"/>
              </a:rPr>
              <a:t> : </a:t>
            </a:r>
            <a:r>
              <a:rPr lang="en-GB" dirty="0" err="1">
                <a:latin typeface="Times New Roman" pitchFamily="18" charset="0"/>
              </a:rPr>
              <a:t>Azmiriganj</a:t>
            </a:r>
            <a:r>
              <a:rPr lang="en-GB" dirty="0">
                <a:latin typeface="Times New Roman" pitchFamily="18" charset="0"/>
              </a:rPr>
              <a:t> , </a:t>
            </a:r>
            <a:r>
              <a:rPr lang="en-GB" dirty="0" smtClean="0">
                <a:latin typeface="Times New Roman" pitchFamily="18" charset="0"/>
              </a:rPr>
              <a:t>Dist </a:t>
            </a:r>
            <a:r>
              <a:rPr lang="en-GB" dirty="0">
                <a:latin typeface="Times New Roman" pitchFamily="18" charset="0"/>
              </a:rPr>
              <a:t>: </a:t>
            </a:r>
            <a:r>
              <a:rPr lang="en-GB" dirty="0" err="1">
                <a:latin typeface="Times New Roman" pitchFamily="18" charset="0"/>
              </a:rPr>
              <a:t>Habiganj</a:t>
            </a:r>
            <a:r>
              <a:rPr lang="en-GB" dirty="0">
                <a:latin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SutonnyMJ" pitchFamily="2" charset="0"/>
            </a:endParaRPr>
          </a:p>
        </p:txBody>
      </p:sp>
      <p:pic>
        <p:nvPicPr>
          <p:cNvPr id="57348" name="Picture 10" descr="C:\Users\HP\Downloads\28417483_1560091197378880_1100438917_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7460" y="457200"/>
            <a:ext cx="7904738" cy="539750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2</cp:revision>
  <dcterms:created xsi:type="dcterms:W3CDTF">2018-06-24T08:00:01Z</dcterms:created>
  <dcterms:modified xsi:type="dcterms:W3CDTF">2018-06-24T08:02:02Z</dcterms:modified>
</cp:coreProperties>
</file>